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B154E-43D3-4A0F-6076-62A74CEEB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6FB8F4-4C5E-51F8-FE73-7CE8A987A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559222-B858-A3FE-EDAD-223C5D67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D43AE1-F367-56AF-E280-840969EC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D5A5CD-8B81-07D4-6681-EA0ADB08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89C0F-0142-BCE1-1F52-C1AC854D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519326-C0A6-B115-DB2D-601F3E44D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361A6F-2602-C62F-4EEC-002A257C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BA5E39-C80B-58BD-C8D4-574754E9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4CC30-7218-696C-1A00-0BFACF2E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8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CB078E-E315-46DC-2182-31739A9DB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37BC-0E48-5FFE-D6A1-F8CA40F7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9D340A-CBAD-1B05-223B-7C50EBC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9FC539-3BFD-50D0-204B-54F6BB3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EFCE02-004B-DA81-A5F2-6F753295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11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CDE05-19D6-C982-B7E1-292062E4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B37CD9-A7CD-1A61-FDEC-B030514B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733B8-E771-12D6-64C5-73E558FB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0D438-C36E-7A70-2441-677ABF2F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EFFA-F165-6D06-579F-021B201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9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52AC82-24A6-FD82-8BAB-AB57551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DF5726-A89D-AEE2-9246-4AE2A23E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05637-DA54-488C-61D9-7BFA8346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37826A-2120-B444-627F-B69697EC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8143CE-FC53-E217-547D-5B2ED354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0BC7B-3A38-CB56-2209-95D4735F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87484-04CB-4365-31B1-FCE94D75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76DE38-BADA-3D38-BC80-B139CCC1E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B43DE3-5C25-40D8-D8B8-509DB7F0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398681-8A76-CB66-26CF-8E7528FB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A38B74-07F9-6315-6BB7-AFCFBF0F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86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F6304-1886-8798-BAD1-F7C55212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6778C2-7014-B1CA-0448-142D3F24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C2B54D-3F74-FABD-434C-7ACBF8D07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A49511-EB7A-573A-7999-F8282BB4C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7675AF-C38F-FA99-9222-CAF9B58D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3DA8E8-1A16-5504-F0A6-9D8FF488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632565-712F-FF96-BEA5-25E86A88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2F1319-3264-A9E8-1CBB-752D8B74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8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018043-F4B7-A37D-8FB1-17FC2981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DF979C-F63E-EC3B-7366-9924360A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07D5A6-4CEB-0BAB-BCAA-5C313F0A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CDBAC5-99DC-AA07-B8CD-8592F26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78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DA27B74-7A0F-BD97-6C7E-582D9C04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545AA5-2348-1B1C-D44B-8D49D12D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CC1D4F-9EDE-BDB1-F47E-396E863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64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B4097-1BAA-0D8E-8820-5DD654ED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2FBAD-F7BB-3EE6-0B82-061DF99D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A9870B-6048-3177-1164-3C40A5557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A3EE06-3DAE-980F-03C8-6F39A8FE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61FBD7-E6BC-E36F-6B65-9CD96C39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FFAD55-71A5-0AC6-B0B1-1FF5FCF0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22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C172D-B0A5-95DC-3E4E-25257E63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370767-5926-056C-DB6F-609B94735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30A188-975D-4902-8163-6774778AE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E2DB0B-FE7B-41F3-6C22-272B9712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505247-A87C-D756-106D-503AF122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7E081A-185D-A5BA-D53C-2AD31BCA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5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6590E1-C876-446E-C1D9-A49AB5AE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D438F-CDCE-3582-239A-1F2F6DEC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BDD3F-7DD4-04E3-E3FD-3066EB136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DCF9-EAD4-40B5-A346-531041BCDE78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723B1-4456-9E2C-ACDD-6F988427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EE0E3B-2340-640F-0C90-E3E826A35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2824-0689-4EFC-8D33-70A89D5CA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7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odresnuevos.es/tag/unicef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blocs.xtec.cat/ceipjmperamasinfantil/author/sara-caibano-cabell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4A5116-5EFA-6C8D-FFD1-D18C7A9C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5" r="10344"/>
          <a:stretch/>
        </p:blipFill>
        <p:spPr>
          <a:xfrm>
            <a:off x="3377764" y="0"/>
            <a:ext cx="966964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D6D33A-C130-D9B1-5983-5C574EEE49F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246428"/>
            <a:ext cx="3973386" cy="218165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1" dirty="0"/>
              <a:t>La guerra al </a:t>
            </a:r>
            <a:r>
              <a:rPr lang="en-US" sz="1400" b="1" dirty="0" err="1"/>
              <a:t>narcotraffico</a:t>
            </a:r>
            <a:r>
              <a:rPr lang="en-US" sz="1400" b="1" dirty="0"/>
              <a:t> in </a:t>
            </a:r>
            <a:r>
              <a:rPr lang="en-US" sz="1400" b="1" dirty="0" err="1"/>
              <a:t>Messico</a:t>
            </a:r>
            <a:r>
              <a:rPr lang="en-US" sz="1400" b="1" dirty="0"/>
              <a:t> è un </a:t>
            </a:r>
            <a:r>
              <a:rPr lang="en-US" sz="1400" b="1" dirty="0" err="1"/>
              <a:t>conflitto</a:t>
            </a:r>
            <a:r>
              <a:rPr lang="en-US" sz="1400" b="1" dirty="0"/>
              <a:t> </a:t>
            </a:r>
            <a:r>
              <a:rPr lang="en-US" sz="1400" b="1" dirty="0" err="1"/>
              <a:t>armato</a:t>
            </a:r>
            <a:r>
              <a:rPr lang="en-US" sz="1400" b="1" dirty="0"/>
              <a:t> </a:t>
            </a:r>
            <a:r>
              <a:rPr lang="en-US" sz="1400" b="1" dirty="0" err="1"/>
              <a:t>che</a:t>
            </a:r>
            <a:r>
              <a:rPr lang="en-US" sz="1400" b="1" dirty="0"/>
              <a:t> </a:t>
            </a:r>
            <a:r>
              <a:rPr lang="en-US" sz="1400" b="1" dirty="0" err="1"/>
              <a:t>coinvolge</a:t>
            </a:r>
            <a:r>
              <a:rPr lang="en-US" sz="1400" b="1" dirty="0"/>
              <a:t> lo </a:t>
            </a:r>
            <a:r>
              <a:rPr lang="en-US" sz="1400" b="1" dirty="0" err="1"/>
              <a:t>Stato</a:t>
            </a:r>
            <a:r>
              <a:rPr lang="en-US" sz="1400" b="1" dirty="0"/>
              <a:t> </a:t>
            </a:r>
            <a:r>
              <a:rPr lang="en-US" sz="1400" b="1" dirty="0" err="1"/>
              <a:t>messicano</a:t>
            </a:r>
            <a:r>
              <a:rPr lang="en-US" sz="1400" b="1" dirty="0"/>
              <a:t> e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cartelli</a:t>
            </a:r>
            <a:r>
              <a:rPr lang="en-US" sz="1400" b="1" dirty="0"/>
              <a:t> </a:t>
            </a:r>
            <a:r>
              <a:rPr lang="en-US" sz="1400" b="1" dirty="0" err="1"/>
              <a:t>della</a:t>
            </a:r>
            <a:r>
              <a:rPr lang="en-US" sz="1400" b="1" dirty="0"/>
              <a:t> </a:t>
            </a:r>
            <a:r>
              <a:rPr lang="en-US" sz="1400" b="1" dirty="0" err="1"/>
              <a:t>droga</a:t>
            </a:r>
            <a:r>
              <a:rPr lang="en-US" sz="1400" b="1" dirty="0"/>
              <a:t>, </a:t>
            </a:r>
            <a:r>
              <a:rPr lang="en-US" sz="1400" b="1" dirty="0" err="1"/>
              <a:t>organizzazioni</a:t>
            </a:r>
            <a:r>
              <a:rPr lang="en-US" sz="1400" b="1" dirty="0"/>
              <a:t> </a:t>
            </a:r>
            <a:r>
              <a:rPr lang="en-US" sz="1400" b="1" dirty="0" err="1"/>
              <a:t>criminali</a:t>
            </a:r>
            <a:r>
              <a:rPr lang="en-US" sz="1400" b="1" dirty="0"/>
              <a:t> </a:t>
            </a:r>
            <a:r>
              <a:rPr lang="en-US" sz="1400" b="1" dirty="0" err="1"/>
              <a:t>che</a:t>
            </a:r>
            <a:r>
              <a:rPr lang="en-US" sz="1400" b="1" dirty="0"/>
              <a:t> </a:t>
            </a:r>
            <a:r>
              <a:rPr lang="en-US" sz="1400" b="1" dirty="0" err="1"/>
              <a:t>trafficano</a:t>
            </a:r>
            <a:r>
              <a:rPr lang="en-US" sz="1400" b="1" dirty="0"/>
              <a:t> </a:t>
            </a:r>
            <a:r>
              <a:rPr lang="en-US" sz="1400" b="1" dirty="0" err="1"/>
              <a:t>stupefacenti</a:t>
            </a:r>
            <a:r>
              <a:rPr lang="en-US" sz="1400" b="1" dirty="0"/>
              <a:t> verso il </a:t>
            </a:r>
            <a:r>
              <a:rPr lang="en-US" sz="1400" b="1" dirty="0" err="1"/>
              <a:t>mercato</a:t>
            </a:r>
            <a:r>
              <a:rPr lang="en-US" sz="1400" b="1" dirty="0"/>
              <a:t> </a:t>
            </a:r>
            <a:r>
              <a:rPr lang="en-US" sz="1400" b="1" dirty="0" err="1"/>
              <a:t>globale</a:t>
            </a:r>
            <a:r>
              <a:rPr lang="en-US" sz="1400" b="1" dirty="0"/>
              <a:t>, in </a:t>
            </a:r>
            <a:r>
              <a:rPr lang="en-US" sz="1400" b="1" dirty="0" err="1"/>
              <a:t>particolare</a:t>
            </a:r>
            <a:r>
              <a:rPr lang="en-US" sz="1400" b="1" dirty="0"/>
              <a:t> </a:t>
            </a:r>
            <a:r>
              <a:rPr lang="en-US" sz="1400" b="1" dirty="0" err="1"/>
              <a:t>quello</a:t>
            </a:r>
            <a:r>
              <a:rPr lang="en-US" sz="1400" b="1" dirty="0"/>
              <a:t> </a:t>
            </a:r>
            <a:r>
              <a:rPr lang="en-US" sz="1400" b="1" dirty="0" err="1"/>
              <a:t>statunitense</a:t>
            </a:r>
            <a:r>
              <a:rPr lang="en-US" sz="1400" b="1" dirty="0"/>
              <a:t>. Il </a:t>
            </a:r>
            <a:r>
              <a:rPr lang="en-US" sz="1400" b="1" dirty="0" err="1"/>
              <a:t>conflitto</a:t>
            </a:r>
            <a:r>
              <a:rPr lang="en-US" sz="1400" b="1" dirty="0"/>
              <a:t> è </a:t>
            </a:r>
            <a:r>
              <a:rPr lang="en-US" sz="1400" b="1" dirty="0" err="1"/>
              <a:t>iniziato</a:t>
            </a:r>
            <a:r>
              <a:rPr lang="en-US" sz="1400" b="1" dirty="0"/>
              <a:t> </a:t>
            </a:r>
            <a:r>
              <a:rPr lang="en-US" sz="1400" b="1" dirty="0" err="1"/>
              <a:t>nel</a:t>
            </a:r>
            <a:r>
              <a:rPr lang="en-US" sz="1400" b="1" dirty="0"/>
              <a:t> 2006, </a:t>
            </a:r>
            <a:r>
              <a:rPr lang="en-US" sz="1400" b="1" dirty="0" err="1"/>
              <a:t>quando</a:t>
            </a:r>
            <a:r>
              <a:rPr lang="en-US" sz="1400" b="1" dirty="0"/>
              <a:t> il </a:t>
            </a:r>
            <a:r>
              <a:rPr lang="en-US" sz="1400" b="1" dirty="0" err="1"/>
              <a:t>presidente</a:t>
            </a:r>
            <a:r>
              <a:rPr lang="en-US" sz="1400" b="1" dirty="0"/>
              <a:t> Felipe Calderon ha </a:t>
            </a:r>
            <a:r>
              <a:rPr lang="en-US" sz="1400" b="1" dirty="0" err="1"/>
              <a:t>schierato</a:t>
            </a:r>
            <a:r>
              <a:rPr lang="en-US" sz="1400" b="1" dirty="0"/>
              <a:t> </a:t>
            </a:r>
            <a:r>
              <a:rPr lang="en-US" sz="1400" b="1" dirty="0" err="1"/>
              <a:t>l’esercito</a:t>
            </a:r>
            <a:r>
              <a:rPr lang="en-US" sz="1400" b="1" dirty="0"/>
              <a:t> per </a:t>
            </a:r>
            <a:r>
              <a:rPr lang="en-US" sz="1400" b="1" dirty="0" err="1"/>
              <a:t>combattere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cartelli</a:t>
            </a:r>
            <a:r>
              <a:rPr lang="en-US" sz="1400" b="1" dirty="0"/>
              <a:t> </a:t>
            </a:r>
            <a:r>
              <a:rPr lang="en-US" sz="1400" b="1" dirty="0" err="1"/>
              <a:t>della</a:t>
            </a:r>
            <a:r>
              <a:rPr lang="en-US" sz="1400" b="1" dirty="0"/>
              <a:t> </a:t>
            </a:r>
            <a:r>
              <a:rPr lang="en-US" sz="1400" b="1" dirty="0" err="1"/>
              <a:t>droga</a:t>
            </a:r>
            <a:r>
              <a:rPr lang="en-US" sz="1400" b="1" dirty="0"/>
              <a:t>. </a:t>
            </a:r>
            <a:r>
              <a:rPr lang="en-US" sz="1400" b="1" dirty="0" err="1"/>
              <a:t>Tuttavia</a:t>
            </a:r>
            <a:r>
              <a:rPr lang="en-US" sz="1400" b="1" dirty="0"/>
              <a:t>, il </a:t>
            </a:r>
            <a:r>
              <a:rPr lang="en-US" sz="1400" b="1" dirty="0" err="1"/>
              <a:t>problema</a:t>
            </a:r>
            <a:r>
              <a:rPr lang="en-US" sz="1400" b="1" dirty="0"/>
              <a:t> del </a:t>
            </a:r>
            <a:r>
              <a:rPr lang="en-US" sz="1400" b="1" dirty="0" err="1"/>
              <a:t>narcotraffico</a:t>
            </a:r>
            <a:r>
              <a:rPr lang="en-US" sz="1400" b="1" dirty="0"/>
              <a:t> in </a:t>
            </a:r>
            <a:r>
              <a:rPr lang="en-US" sz="1400" b="1" dirty="0" err="1"/>
              <a:t>Messico</a:t>
            </a:r>
            <a:r>
              <a:rPr lang="en-US" sz="1400" b="1" dirty="0"/>
              <a:t> ha </a:t>
            </a:r>
            <a:r>
              <a:rPr lang="en-US" sz="1400" b="1" dirty="0" err="1"/>
              <a:t>radici</a:t>
            </a:r>
            <a:r>
              <a:rPr lang="en-US" sz="1400" b="1" dirty="0"/>
              <a:t> molto </a:t>
            </a:r>
            <a:r>
              <a:rPr lang="en-US" sz="1400" b="1" dirty="0" err="1"/>
              <a:t>più</a:t>
            </a:r>
            <a:r>
              <a:rPr lang="en-US" sz="1400" b="1" dirty="0"/>
              <a:t> profonde, legate </a:t>
            </a:r>
            <a:r>
              <a:rPr lang="en-US" sz="1400" b="1" dirty="0" err="1"/>
              <a:t>alla</a:t>
            </a:r>
            <a:r>
              <a:rPr lang="en-US" sz="1400" b="1" dirty="0"/>
              <a:t> </a:t>
            </a:r>
            <a:r>
              <a:rPr lang="en-US" sz="1400" b="1" dirty="0" err="1"/>
              <a:t>povertà</a:t>
            </a:r>
            <a:r>
              <a:rPr lang="en-US" sz="1400" b="1" dirty="0"/>
              <a:t> , </a:t>
            </a:r>
            <a:r>
              <a:rPr lang="en-US" sz="1400" b="1" dirty="0" err="1"/>
              <a:t>alla</a:t>
            </a:r>
            <a:r>
              <a:rPr lang="en-US" sz="1400" b="1" dirty="0"/>
              <a:t> </a:t>
            </a:r>
            <a:r>
              <a:rPr lang="en-US" sz="1400" b="1" dirty="0" err="1"/>
              <a:t>corruzione</a:t>
            </a:r>
            <a:r>
              <a:rPr lang="en-US" sz="1400" b="1" dirty="0"/>
              <a:t>, al </a:t>
            </a:r>
            <a:r>
              <a:rPr lang="en-US" sz="1400" b="1" dirty="0" err="1"/>
              <a:t>debole</a:t>
            </a:r>
            <a:r>
              <a:rPr lang="en-US" sz="1400" b="1" dirty="0"/>
              <a:t> </a:t>
            </a:r>
            <a:r>
              <a:rPr lang="en-US" sz="1400" b="1" dirty="0" err="1"/>
              <a:t>sistema</a:t>
            </a:r>
            <a:r>
              <a:rPr lang="en-US" sz="1400" b="1" dirty="0"/>
              <a:t> </a:t>
            </a:r>
            <a:r>
              <a:rPr lang="en-US" sz="1400" b="1" dirty="0" err="1"/>
              <a:t>giudiziario</a:t>
            </a:r>
            <a:r>
              <a:rPr lang="en-US" sz="1400" b="1" dirty="0"/>
              <a:t> e </a:t>
            </a:r>
            <a:r>
              <a:rPr lang="en-US" sz="1400" b="1" dirty="0" err="1"/>
              <a:t>alla</a:t>
            </a:r>
            <a:r>
              <a:rPr lang="en-US" sz="1400" b="1" dirty="0"/>
              <a:t> </a:t>
            </a:r>
            <a:r>
              <a:rPr lang="en-US" sz="1400" b="1" dirty="0" err="1"/>
              <a:t>domanda</a:t>
            </a:r>
            <a:r>
              <a:rPr lang="en-US" sz="1400" b="1" dirty="0"/>
              <a:t> </a:t>
            </a:r>
            <a:r>
              <a:rPr lang="en-US" sz="1400" b="1" dirty="0" err="1"/>
              <a:t>internazionale</a:t>
            </a:r>
            <a:r>
              <a:rPr lang="en-US" sz="1400" b="1" dirty="0"/>
              <a:t> di </a:t>
            </a:r>
            <a:r>
              <a:rPr lang="en-US" sz="1400" b="1" dirty="0" err="1"/>
              <a:t>droghe</a:t>
            </a:r>
            <a:r>
              <a:rPr lang="en-US" sz="1400" b="1" dirty="0"/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22BA4B-0214-68BC-59BA-F39DEE90A41B}"/>
              </a:ext>
            </a:extLst>
          </p:cNvPr>
          <p:cNvSpPr txBox="1"/>
          <p:nvPr/>
        </p:nvSpPr>
        <p:spPr>
          <a:xfrm>
            <a:off x="41228" y="34398"/>
            <a:ext cx="37559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BAMBINI DURANTE LA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GUERRA AL NARCOTRAFFICO IN MESSICO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BFA888B-2452-8F09-3F19-7CC17CFB24F9}"/>
              </a:ext>
            </a:extLst>
          </p:cNvPr>
          <p:cNvSpPr txBox="1"/>
          <p:nvPr/>
        </p:nvSpPr>
        <p:spPr>
          <a:xfrm>
            <a:off x="-156455" y="3253395"/>
            <a:ext cx="3069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os’è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guerra al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narcotrafico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D2D04C-FC52-2E35-22DA-FA97DB56D668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Caratteristiche principali:</a:t>
            </a:r>
          </a:p>
        </p:txBody>
      </p:sp>
      <p:sp>
        <p:nvSpPr>
          <p:cNvPr id="9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063A4C-9DE4-6E30-2D2C-621BCA0BB051}"/>
              </a:ext>
            </a:extLst>
          </p:cNvPr>
          <p:cNvSpPr txBox="1"/>
          <p:nvPr/>
        </p:nvSpPr>
        <p:spPr>
          <a:xfrm>
            <a:off x="147711" y="2784177"/>
            <a:ext cx="3967089" cy="42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Cartelli </a:t>
            </a:r>
            <a:r>
              <a:rPr lang="en-US" sz="1400" b="1" dirty="0" err="1"/>
              <a:t>della</a:t>
            </a:r>
            <a:r>
              <a:rPr lang="en-US" sz="1400" b="1" dirty="0"/>
              <a:t> </a:t>
            </a:r>
            <a:r>
              <a:rPr lang="en-US" sz="1400" b="1" dirty="0" err="1"/>
              <a:t>droga</a:t>
            </a:r>
            <a:r>
              <a:rPr lang="en-US" sz="1400" b="1" dirty="0"/>
              <a:t>: : </a:t>
            </a:r>
            <a:r>
              <a:rPr lang="en-US" sz="1400" b="1" dirty="0" err="1"/>
              <a:t>Questi</a:t>
            </a:r>
            <a:r>
              <a:rPr lang="en-US" sz="1400" b="1" dirty="0"/>
              <a:t> </a:t>
            </a:r>
            <a:r>
              <a:rPr lang="en-US" sz="1400" b="1" dirty="0" err="1"/>
              <a:t>gruppi</a:t>
            </a:r>
            <a:r>
              <a:rPr lang="en-US" sz="1400" b="1" dirty="0"/>
              <a:t> </a:t>
            </a:r>
            <a:r>
              <a:rPr lang="en-US" sz="1400" b="1" dirty="0" err="1"/>
              <a:t>competono</a:t>
            </a:r>
            <a:r>
              <a:rPr lang="en-US" sz="1400" b="1" dirty="0"/>
              <a:t> per il </a:t>
            </a:r>
            <a:r>
              <a:rPr lang="en-US" sz="1400" b="1" dirty="0" err="1"/>
              <a:t>controllo</a:t>
            </a:r>
            <a:r>
              <a:rPr lang="en-US" sz="1400" b="1" dirty="0"/>
              <a:t> del </a:t>
            </a:r>
            <a:r>
              <a:rPr lang="en-US" sz="1400" b="1" dirty="0" err="1"/>
              <a:t>territorio</a:t>
            </a:r>
            <a:r>
              <a:rPr lang="en-US" sz="1400" b="1" dirty="0"/>
              <a:t>, </a:t>
            </a:r>
            <a:r>
              <a:rPr lang="en-US" sz="1400" b="1" dirty="0" err="1"/>
              <a:t>delle</a:t>
            </a:r>
            <a:r>
              <a:rPr lang="en-US" sz="1400" b="1" dirty="0"/>
              <a:t> </a:t>
            </a:r>
            <a:r>
              <a:rPr lang="en-US" sz="1400" b="1" dirty="0" err="1"/>
              <a:t>rotte</a:t>
            </a:r>
            <a:r>
              <a:rPr lang="en-US" sz="1400" b="1" dirty="0"/>
              <a:t> di </a:t>
            </a:r>
            <a:r>
              <a:rPr lang="en-US" sz="1400" b="1" dirty="0" err="1"/>
              <a:t>traffico</a:t>
            </a:r>
            <a:r>
              <a:rPr lang="en-US" sz="1400" b="1" dirty="0"/>
              <a:t> e </a:t>
            </a:r>
            <a:r>
              <a:rPr lang="en-US" sz="1400" b="1" dirty="0" err="1"/>
              <a:t>delle</a:t>
            </a:r>
            <a:r>
              <a:rPr lang="en-US" sz="1400" b="1" dirty="0"/>
              <a:t> </a:t>
            </a:r>
            <a:r>
              <a:rPr lang="en-US" sz="1400" b="1" dirty="0" err="1"/>
              <a:t>economie</a:t>
            </a:r>
            <a:r>
              <a:rPr lang="en-US" sz="1400" b="1" dirty="0"/>
              <a:t> </a:t>
            </a:r>
            <a:r>
              <a:rPr lang="en-US" sz="1400" b="1" dirty="0" err="1"/>
              <a:t>illecite</a:t>
            </a:r>
            <a:r>
              <a:rPr lang="en-US" sz="1400" b="1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Violenza</a:t>
            </a:r>
            <a:r>
              <a:rPr lang="en-US" sz="1400" b="1" dirty="0"/>
              <a:t> </a:t>
            </a:r>
            <a:r>
              <a:rPr lang="en-US" sz="1400" b="1" dirty="0" err="1"/>
              <a:t>diffusa</a:t>
            </a:r>
            <a:r>
              <a:rPr lang="en-US" sz="1400" b="1" dirty="0"/>
              <a:t>: La guerra al </a:t>
            </a:r>
            <a:r>
              <a:rPr lang="en-US" sz="1400" b="1" dirty="0" err="1"/>
              <a:t>narcotraffico</a:t>
            </a:r>
            <a:r>
              <a:rPr lang="en-US" sz="1400" b="1" dirty="0"/>
              <a:t> ha </a:t>
            </a:r>
            <a:r>
              <a:rPr lang="en-US" sz="1400" b="1" dirty="0" err="1"/>
              <a:t>causato</a:t>
            </a:r>
            <a:r>
              <a:rPr lang="en-US" sz="1400" b="1" dirty="0"/>
              <a:t> un </a:t>
            </a:r>
            <a:r>
              <a:rPr lang="en-US" sz="1400" b="1" dirty="0" err="1"/>
              <a:t>livello</a:t>
            </a:r>
            <a:r>
              <a:rPr lang="en-US" sz="1400" b="1" dirty="0"/>
              <a:t> altissimo di </a:t>
            </a:r>
            <a:r>
              <a:rPr lang="en-US" sz="1400" b="1" dirty="0" err="1"/>
              <a:t>violenza</a:t>
            </a:r>
            <a:r>
              <a:rPr lang="en-US" sz="1400" b="1" dirty="0"/>
              <a:t>, con </a:t>
            </a:r>
            <a:r>
              <a:rPr lang="en-US" sz="1400" b="1" dirty="0" err="1"/>
              <a:t>decine</a:t>
            </a:r>
            <a:r>
              <a:rPr lang="en-US" sz="1400" b="1" dirty="0"/>
              <a:t> di </a:t>
            </a:r>
            <a:r>
              <a:rPr lang="en-US" sz="1400" b="1" dirty="0" err="1"/>
              <a:t>migliaia</a:t>
            </a:r>
            <a:r>
              <a:rPr lang="en-US" sz="1400" b="1" dirty="0"/>
              <a:t> di </a:t>
            </a:r>
            <a:r>
              <a:rPr lang="en-US" sz="1400" b="1" dirty="0" err="1"/>
              <a:t>morti</a:t>
            </a:r>
            <a:r>
              <a:rPr lang="en-US" sz="1400" b="1" dirty="0"/>
              <a:t> </a:t>
            </a:r>
            <a:r>
              <a:rPr lang="en-US" sz="1400" b="1" dirty="0" err="1"/>
              <a:t>ogni</a:t>
            </a:r>
            <a:r>
              <a:rPr lang="en-US" sz="1400" b="1" dirty="0"/>
              <a:t> anno, </a:t>
            </a:r>
            <a:r>
              <a:rPr lang="en-US" sz="1400" b="1" dirty="0" err="1"/>
              <a:t>incluse</a:t>
            </a:r>
            <a:r>
              <a:rPr lang="en-US" sz="1400" b="1" dirty="0"/>
              <a:t> </a:t>
            </a:r>
            <a:r>
              <a:rPr lang="en-US" sz="1400" b="1" dirty="0" err="1"/>
              <a:t>vittime</a:t>
            </a:r>
            <a:r>
              <a:rPr lang="en-US" sz="1400" b="1" dirty="0"/>
              <a:t> </a:t>
            </a:r>
            <a:r>
              <a:rPr lang="en-US" sz="1400" b="1" dirty="0" err="1"/>
              <a:t>innocenti</a:t>
            </a:r>
            <a:r>
              <a:rPr lang="en-US" sz="1400" b="1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Corruzione</a:t>
            </a:r>
            <a:r>
              <a:rPr lang="en-US" sz="1400" b="1" dirty="0"/>
              <a:t>: </a:t>
            </a:r>
            <a:r>
              <a:rPr lang="en-US" sz="1400" b="1" dirty="0" err="1"/>
              <a:t>Molti</a:t>
            </a:r>
            <a:r>
              <a:rPr lang="en-US" sz="1400" b="1" dirty="0"/>
              <a:t> </a:t>
            </a:r>
            <a:r>
              <a:rPr lang="en-US" sz="1400" b="1" dirty="0" err="1"/>
              <a:t>funzionari</a:t>
            </a:r>
            <a:r>
              <a:rPr lang="en-US" sz="1400" b="1" dirty="0"/>
              <a:t> </a:t>
            </a:r>
            <a:r>
              <a:rPr lang="en-US" sz="1400" b="1" dirty="0" err="1"/>
              <a:t>pubblici</a:t>
            </a:r>
            <a:r>
              <a:rPr lang="en-US" sz="1400" b="1" dirty="0"/>
              <a:t>, </a:t>
            </a:r>
            <a:r>
              <a:rPr lang="en-US" sz="1400" b="1" dirty="0" err="1"/>
              <a:t>forze</a:t>
            </a:r>
            <a:r>
              <a:rPr lang="en-US" sz="1400" b="1" dirty="0"/>
              <a:t> </a:t>
            </a:r>
            <a:r>
              <a:rPr lang="en-US" sz="1400" b="1" dirty="0" err="1"/>
              <a:t>dell’ordine</a:t>
            </a:r>
            <a:r>
              <a:rPr lang="en-US" sz="1400" b="1" dirty="0"/>
              <a:t> e </a:t>
            </a:r>
            <a:r>
              <a:rPr lang="en-US" sz="1400" b="1" dirty="0" err="1"/>
              <a:t>politici</a:t>
            </a:r>
            <a:r>
              <a:rPr lang="en-US" sz="1400" b="1" dirty="0"/>
              <a:t> </a:t>
            </a:r>
            <a:r>
              <a:rPr lang="en-US" sz="1400" b="1" dirty="0" err="1"/>
              <a:t>sono</a:t>
            </a:r>
            <a:r>
              <a:rPr lang="en-US" sz="1400" b="1" dirty="0"/>
              <a:t> </a:t>
            </a:r>
            <a:r>
              <a:rPr lang="en-US" sz="1400" b="1" dirty="0" err="1"/>
              <a:t>stati</a:t>
            </a:r>
            <a:r>
              <a:rPr lang="en-US" sz="1400" b="1" dirty="0"/>
              <a:t> </a:t>
            </a:r>
            <a:r>
              <a:rPr lang="en-US" sz="1400" b="1" dirty="0" err="1"/>
              <a:t>infiltrati</a:t>
            </a:r>
            <a:r>
              <a:rPr lang="en-US" sz="1400" b="1" dirty="0"/>
              <a:t> o </a:t>
            </a:r>
            <a:r>
              <a:rPr lang="en-US" sz="1400" b="1" dirty="0" err="1"/>
              <a:t>cooptati</a:t>
            </a:r>
            <a:r>
              <a:rPr lang="en-US" sz="1400" b="1" dirty="0"/>
              <a:t> </a:t>
            </a:r>
            <a:r>
              <a:rPr lang="en-US" sz="1400" b="1" dirty="0" err="1"/>
              <a:t>dai</a:t>
            </a:r>
            <a:r>
              <a:rPr lang="en-US" sz="1400" b="1" dirty="0"/>
              <a:t> </a:t>
            </a:r>
            <a:r>
              <a:rPr lang="en-US" sz="1400" b="1" dirty="0" err="1"/>
              <a:t>cartelli</a:t>
            </a:r>
            <a:r>
              <a:rPr lang="en-US" sz="1400" b="1" dirty="0"/>
              <a:t>, </a:t>
            </a:r>
            <a:r>
              <a:rPr lang="en-US" sz="1400" b="1" dirty="0" err="1"/>
              <a:t>rendendo</a:t>
            </a:r>
            <a:r>
              <a:rPr lang="en-US" sz="1400" b="1" dirty="0"/>
              <a:t> difficile la lotta </a:t>
            </a:r>
            <a:r>
              <a:rPr lang="en-US" sz="1400" b="1" dirty="0" err="1"/>
              <a:t>contro</a:t>
            </a:r>
            <a:r>
              <a:rPr lang="en-US" sz="1400" b="1" dirty="0"/>
              <a:t> il </a:t>
            </a:r>
            <a:r>
              <a:rPr lang="en-US" sz="1400" b="1" dirty="0" err="1"/>
              <a:t>crimine</a:t>
            </a:r>
            <a:r>
              <a:rPr lang="en-US" sz="1400" b="1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Impatto </a:t>
            </a:r>
            <a:r>
              <a:rPr lang="en-US" sz="1400" b="1" dirty="0" err="1"/>
              <a:t>sociale</a:t>
            </a:r>
            <a:r>
              <a:rPr lang="en-US" sz="1400" b="1" dirty="0"/>
              <a:t>: La guerra al </a:t>
            </a:r>
            <a:r>
              <a:rPr lang="en-US" sz="1400" b="1" dirty="0" err="1"/>
              <a:t>narcotraffico</a:t>
            </a:r>
            <a:r>
              <a:rPr lang="en-US" sz="1400" b="1" dirty="0"/>
              <a:t> ha </a:t>
            </a:r>
            <a:r>
              <a:rPr lang="en-US" sz="1400" b="1" dirty="0" err="1"/>
              <a:t>devastato</a:t>
            </a:r>
            <a:r>
              <a:rPr lang="en-US" sz="1400" b="1" dirty="0"/>
              <a:t> </a:t>
            </a:r>
            <a:r>
              <a:rPr lang="en-US" sz="1400" b="1" dirty="0" err="1"/>
              <a:t>intere</a:t>
            </a:r>
            <a:r>
              <a:rPr lang="en-US" sz="1400" b="1" dirty="0"/>
              <a:t> </a:t>
            </a:r>
            <a:r>
              <a:rPr lang="en-US" sz="1400" b="1" dirty="0" err="1"/>
              <a:t>comunità</a:t>
            </a:r>
            <a:r>
              <a:rPr lang="en-US" sz="1400" b="1" dirty="0"/>
              <a:t>, </a:t>
            </a:r>
            <a:r>
              <a:rPr lang="en-US" sz="1400" b="1" dirty="0" err="1"/>
              <a:t>causando</a:t>
            </a:r>
            <a:r>
              <a:rPr lang="en-US" sz="1400" b="1" dirty="0"/>
              <a:t> </a:t>
            </a:r>
            <a:r>
              <a:rPr lang="en-US" sz="1400" b="1" dirty="0" err="1"/>
              <a:t>spostamenti</a:t>
            </a:r>
            <a:r>
              <a:rPr lang="en-US" sz="1400" b="1" dirty="0"/>
              <a:t> di </a:t>
            </a:r>
            <a:r>
              <a:rPr lang="en-US" sz="1400" b="1" dirty="0" err="1"/>
              <a:t>popolazione</a:t>
            </a:r>
            <a:r>
              <a:rPr lang="en-US" sz="1400" b="1" dirty="0"/>
              <a:t>, </a:t>
            </a:r>
            <a:r>
              <a:rPr lang="en-US" sz="1400" b="1" dirty="0" err="1"/>
              <a:t>povertà</a:t>
            </a:r>
            <a:r>
              <a:rPr lang="en-US" sz="1400" b="1" dirty="0"/>
              <a:t> e </a:t>
            </a:r>
            <a:r>
              <a:rPr lang="en-US" sz="1400" b="1" dirty="0" err="1"/>
              <a:t>instabilità</a:t>
            </a:r>
            <a:endParaRPr lang="en-US" sz="14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99EA0F6-3E6E-872E-B108-D347EA8E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81" r="1781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647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7FD370-FFE0-89F3-B759-956C00AC7800}"/>
              </a:ext>
            </a:extLst>
          </p:cNvPr>
          <p:cNvSpPr txBox="1"/>
          <p:nvPr/>
        </p:nvSpPr>
        <p:spPr>
          <a:xfrm>
            <a:off x="255395" y="176675"/>
            <a:ext cx="3807187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BAMBINI IN QUESTA SITUAZIONE?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5D06A2-5B14-DF3D-F130-5D1AB6DC8BB6}"/>
              </a:ext>
            </a:extLst>
          </p:cNvPr>
          <p:cNvSpPr txBox="1"/>
          <p:nvPr/>
        </p:nvSpPr>
        <p:spPr>
          <a:xfrm>
            <a:off x="255395" y="2404749"/>
            <a:ext cx="4263092" cy="4640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 bambini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tra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le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principali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vittime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vivono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in un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clima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insicurezza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mancanza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opportunità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.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ffrontano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situazioni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difficili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che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possono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variare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dall’essere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testimoni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al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diventare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vittime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abusi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.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Ruolo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bambini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nella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guerra del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narcotraffico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: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Reclutamento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da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parte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cartelli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: 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cartelli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della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droga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reclutano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adolescenti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e bambini, come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sicari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corrieri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della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droga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o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informatori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. La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povertà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 , la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mancanza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opportunità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e il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contesto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rendono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giovani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vulnerabili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ai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cartelli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che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offrono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denaro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o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protezione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Vittime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: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Molti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bambini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possono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essere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uccisi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in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scontri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tra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cartelli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forze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dell’ordine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altri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usati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per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intimidire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le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famiglie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o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rivali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Dislocamenti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forzati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: Le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famiglie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spesso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abbandonano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le loro case per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sfuggire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alla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portando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bambini a vivere in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condizioni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precarie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come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sfollati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interni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o migranti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Traumi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psicologici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: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Crescere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in un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contesto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lascia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segni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profondi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nei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bambini.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Molti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soffrono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di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disturbi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post-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traumatici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da stress 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ansia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,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depressione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e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difficoltà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 ad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immaginare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un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futuro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fuori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dalla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  <a:r>
              <a:rPr kumimoji="0" lang="en-US" sz="1050" b="1" i="0" u="none" strike="noStrike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violenza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poichè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assistono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sparatorie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rapimenti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o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vedono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membri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della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famiglia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uccisi</a:t>
            </a:r>
            <a:r>
              <a:rPr kumimoji="0" lang="en-US" sz="1050" b="1" i="0" u="none" strike="noStrike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Impatto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sull’istruzione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: Le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scuole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molte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aree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colpite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sono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chiuse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o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funzionano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ad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intermittenza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a causa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dell’insicurezza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. I bambini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vengono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allontanati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dall’istruzione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e, in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mancanza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opportunità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 ,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rischiano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essere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attratti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dall’economia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illegale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5192FA8-92BB-576C-F09C-28873F43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5706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34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3F2366-B1E6-5081-6D78-AFC33852E7EF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Fattori che favoriscono questa situazione: 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A7BB3E-7F59-077C-E6FA-C3226438E1E3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Povertà : In molte regioni del Messico, la povertà spinge le famiglie a vedere il narcotraffico come l’unica via dall’uscita.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Corruzione e debolezza istituzionale: La corruzione nelle forze dell’ordine e l’impunità rendono difficile proteggere i bambini e le famiglie.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Accesso facile alle armi: La diffusione di armi da fuoco facilita l’uso della violenza e rende i bambini ancora più vulnerabili.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383D1D-6DDC-0AD2-7371-7FF55413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67" r="13416" b="-2"/>
          <a:stretch/>
        </p:blipFill>
        <p:spPr>
          <a:xfrm>
            <a:off x="6145421" y="640080"/>
            <a:ext cx="53662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004EE-7FFB-A371-C7A1-7EA2C2CBC379}"/>
              </a:ext>
            </a:extLst>
          </p:cNvPr>
          <p:cNvSpPr txBox="1"/>
          <p:nvPr/>
        </p:nvSpPr>
        <p:spPr>
          <a:xfrm>
            <a:off x="612648" y="365125"/>
            <a:ext cx="5295015" cy="206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Esistono alcune organizzazioni che provano a contrastare l’impatto della </a:t>
            </a:r>
            <a:r>
              <a:rPr lang="en-US" sz="3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guerra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sui bambini?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956E5E-32C8-6B52-D6D6-B02A2CE14DB7}"/>
              </a:ext>
            </a:extLst>
          </p:cNvPr>
          <p:cNvSpPr txBox="1"/>
          <p:nvPr/>
        </p:nvSpPr>
        <p:spPr>
          <a:xfrm>
            <a:off x="612648" y="2908005"/>
            <a:ext cx="5295015" cy="3268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Si,esistono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lontani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cartelli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offrendo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opportunità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educative,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sportive o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psicologico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proteggere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bambini a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Sensibilizzazione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internazionale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Si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attirare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risolvere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nonostante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ciò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verso il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dell’educazione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opportunità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bambini, è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un’opportunità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sottrarli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violenza</a:t>
            </a:r>
            <a:endParaRPr lang="en-US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Quattro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tante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organizzazioni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contrastare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l’Impatto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guerra sui bambini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UNICEF, SAVE THE CHILDREN, RED RETOÑO, ORGANIZACIÓN POPULAR INDEPENDIENTE (OPI)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01F9DDF-F529-C3CD-5B03-CC30CA2D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18" t="4961" r="12171" b="5053"/>
          <a:stretch/>
        </p:blipFill>
        <p:spPr>
          <a:xfrm>
            <a:off x="6484747" y="362384"/>
            <a:ext cx="2426904" cy="28844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AF0785-A7B2-872D-C9BD-286CE99A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774" r="10005"/>
          <a:stretch/>
        </p:blipFill>
        <p:spPr>
          <a:xfrm>
            <a:off x="9397993" y="362383"/>
            <a:ext cx="2256275" cy="28844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6E637E2-BC55-5005-00BF-5BC0D950F1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42" t="5316" r="3951" b="6010"/>
          <a:stretch/>
        </p:blipFill>
        <p:spPr>
          <a:xfrm>
            <a:off x="6188318" y="3605100"/>
            <a:ext cx="3137743" cy="27507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D14DB86-CDF7-A955-6BFD-B68BAC1B5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47860" y="4323172"/>
            <a:ext cx="2286000" cy="168592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141E83-1C5A-7074-0311-03EDF17BEDAD}"/>
              </a:ext>
            </a:extLst>
          </p:cNvPr>
          <p:cNvSpPr txBox="1"/>
          <p:nvPr/>
        </p:nvSpPr>
        <p:spPr>
          <a:xfrm>
            <a:off x="9547860" y="60090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s://odresnuevos.es/tag/unicef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nc/3.0/"/>
              </a:rPr>
              <a:t>CC BY-NC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4147097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660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SALVATORE PISA</dc:creator>
  <cp:lastModifiedBy>SALVATORE PISA</cp:lastModifiedBy>
  <cp:revision>2</cp:revision>
  <dcterms:created xsi:type="dcterms:W3CDTF">2025-01-26T13:02:05Z</dcterms:created>
  <dcterms:modified xsi:type="dcterms:W3CDTF">2025-01-26T19:52:12Z</dcterms:modified>
</cp:coreProperties>
</file>